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287" r:id="rId33"/>
    <p:sldId id="296" r:id="rId34"/>
    <p:sldId id="304" r:id="rId35"/>
    <p:sldId id="307" r:id="rId36"/>
    <p:sldId id="281" r:id="rId37"/>
    <p:sldId id="291" r:id="rId38"/>
    <p:sldId id="293" r:id="rId39"/>
    <p:sldId id="288" r:id="rId40"/>
    <p:sldId id="32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266" autoAdjust="0"/>
    <p:restoredTop sz="86939" autoAdjust="0"/>
  </p:normalViewPr>
  <p:slideViewPr>
    <p:cSldViewPr snapToGrid="0" snapToObjects="1">
      <p:cViewPr varScale="1">
        <p:scale>
          <a:sx n="106" d="100"/>
          <a:sy n="106" d="100"/>
        </p:scale>
        <p:origin x="290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2/12/23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2/12/23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35</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2/12/23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/16/2023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6222" y="1239412"/>
            <a:ext cx="6053667" cy="1488525"/>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Tree>
    <p:extLst>
      <p:ext uri="{BB962C8B-B14F-4D97-AF65-F5344CB8AC3E}">
        <p14:creationId xmlns:p14="http://schemas.microsoft.com/office/powerpoint/2010/main" val="1955395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extLst>
                    <a:ext uri="{9D8B030D-6E8A-4147-A177-3AD203B41FA5}">
                      <a16:colId xmlns:a16="http://schemas.microsoft.com/office/drawing/2014/main" val="20000"/>
                    </a:ext>
                  </a:extLst>
                </a:gridCol>
                <a:gridCol w="2031999">
                  <a:extLst>
                    <a:ext uri="{9D8B030D-6E8A-4147-A177-3AD203B41FA5}">
                      <a16:colId xmlns:a16="http://schemas.microsoft.com/office/drawing/2014/main" val="20001"/>
                    </a:ext>
                  </a:extLst>
                </a:gridCol>
              </a:tblGrid>
              <a:tr h="370840">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a:t>Table. File size of two example files</a:t>
            </a:r>
          </a:p>
        </p:txBody>
      </p:sp>
      <p:sp>
        <p:nvSpPr>
          <p:cNvPr id="5" name="Slide Number Placeholder 4"/>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34489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1621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07423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2746593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James T. Robinson, et al., Nature Biotechnology 29:24–26 (2011)</a:t>
            </a:r>
          </a:p>
          <a:p>
            <a:pPr marL="0" indent="0">
              <a:buNone/>
            </a:pPr>
            <a:r>
              <a:rPr lang="en-US" sz="1900" dirty="0"/>
              <a:t>Helga </a:t>
            </a: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080112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3633292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4243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lstStyle/>
          <a:p>
            <a:r>
              <a:rPr lang="en-US"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An aligner - BWA</a:t>
            </a:r>
          </a:p>
          <a:p>
            <a:pPr>
              <a:lnSpc>
                <a:spcPct val="150000"/>
              </a:lnSpc>
            </a:pPr>
            <a:r>
              <a:rPr lang="en-US" dirty="0"/>
              <a:t>Alignment standard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2868815" y="1629820"/>
            <a:ext cx="30857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(typically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5" y="2460817"/>
            <a:ext cx="1"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Short-read alignments</a:t>
            </a:r>
          </a:p>
        </p:txBody>
      </p:sp>
      <p:grpSp>
        <p:nvGrpSpPr>
          <p:cNvPr id="3" name="Group 2"/>
          <p:cNvGrpSpPr/>
          <p:nvPr/>
        </p:nvGrpSpPr>
        <p:grpSpPr>
          <a:xfrm>
            <a:off x="778590" y="22765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8378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86110" y="1068792"/>
            <a:ext cx="8429290" cy="646331"/>
          </a:xfrm>
          <a:prstGeom prst="rect">
            <a:avLst/>
          </a:prstGeom>
          <a:noFill/>
        </p:spPr>
        <p:txBody>
          <a:bodyPr wrap="square" rtlCol="0">
            <a:spAutoFit/>
          </a:bodyPr>
          <a:lstStyle/>
          <a:p>
            <a:pPr marL="342900" indent="-342900">
              <a:buAutoNum type="arabicPeriod"/>
            </a:pPr>
            <a:r>
              <a:rPr lang="en-US" dirty="0"/>
              <a:t>“Sorting or indexing” genome sequences in a smart way to accelerate the alignment</a:t>
            </a:r>
          </a:p>
          <a:p>
            <a:pPr marL="342900" indent="-342900">
              <a:buAutoNum type="arabicPeriod"/>
            </a:pPr>
            <a:r>
              <a:rPr lang="en-US" dirty="0"/>
              <a:t>Keeping the “Sorting or indexing” data at a reasonable size</a:t>
            </a:r>
          </a:p>
        </p:txBody>
      </p:sp>
      <p:sp>
        <p:nvSpPr>
          <p:cNvPr id="17" name="TextBox 16"/>
          <p:cNvSpPr txBox="1"/>
          <p:nvPr/>
        </p:nvSpPr>
        <p:spPr>
          <a:xfrm>
            <a:off x="6733116" y="18514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6110" y="5890734"/>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6656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0925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21988</TotalTime>
  <Words>3403</Words>
  <Application>Microsoft Macintosh PowerPoint</Application>
  <PresentationFormat>On-screen Show (4:3)</PresentationFormat>
  <Paragraphs>571</Paragraphs>
  <Slides>40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225</cp:revision>
  <dcterms:created xsi:type="dcterms:W3CDTF">2014-12-15T18:58:14Z</dcterms:created>
  <dcterms:modified xsi:type="dcterms:W3CDTF">2023-02-12T15:58:38Z</dcterms:modified>
</cp:coreProperties>
</file>